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06" r:id="rId5"/>
    <p:sldId id="283" r:id="rId6"/>
    <p:sldId id="284" r:id="rId7"/>
    <p:sldId id="297" r:id="rId8"/>
    <p:sldId id="298" r:id="rId9"/>
    <p:sldId id="300" r:id="rId10"/>
    <p:sldId id="299" r:id="rId11"/>
    <p:sldId id="301" r:id="rId12"/>
    <p:sldId id="302" r:id="rId13"/>
    <p:sldId id="285" r:id="rId14"/>
    <p:sldId id="286" r:id="rId15"/>
    <p:sldId id="296" r:id="rId16"/>
    <p:sldId id="287" r:id="rId17"/>
    <p:sldId id="288" r:id="rId18"/>
    <p:sldId id="289" r:id="rId19"/>
    <p:sldId id="290" r:id="rId20"/>
    <p:sldId id="291" r:id="rId21"/>
    <p:sldId id="304" r:id="rId22"/>
    <p:sldId id="30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Пейзаж родной земли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Каждый народ любит природу родной страны. О её красоте поют песни, пишут стихи и картины…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Самая красивая для человека природа там, где он родился. Сегодня мы отправимся в путешествие по родным просторам. Заглянем в лес, отправимся в поле, пройдём по берегу реки.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А эта картина Левитана называется «Над  вечным покоем». Какие чувства у тебя возникают, когда ты смотришь на неё?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7560" t="9760" r="7391" b="9601"/>
          <a:stretch>
            <a:fillRect/>
          </a:stretch>
        </p:blipFill>
        <p:spPr bwMode="auto">
          <a:xfrm>
            <a:off x="1403648" y="1556792"/>
            <a:ext cx="64807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Посмотри, цвет неба и цвет реки практически одинаковые. Перечисли цвета, которыми художник написал эту картину. Какое время года изображено на картине? Как ты думаешь, если поплыть по этой реке, куда можно приплыть? 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601" t="7150" r="5588" b="7150"/>
          <a:stretch>
            <a:fillRect/>
          </a:stretch>
        </p:blipFill>
        <p:spPr bwMode="auto">
          <a:xfrm>
            <a:off x="971600" y="1628800"/>
            <a:ext cx="70207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/>
              <a:t>Может</a:t>
            </a:r>
            <a:r>
              <a:rPr lang="ru-RU" dirty="0" smtClean="0"/>
              <a:t> </a:t>
            </a:r>
            <a:r>
              <a:rPr lang="ru-RU" sz="2400" b="1" i="1" dirty="0" smtClean="0"/>
              <a:t>быть к такому дубу. Опиши эту картину. Как бы ты её назвал?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5815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Посмотри, вот изображение пространства (картина </a:t>
            </a:r>
            <a:r>
              <a:rPr lang="ru-RU" sz="2400" b="1" i="1" dirty="0" err="1" smtClean="0"/>
              <a:t>Шильдера</a:t>
            </a:r>
            <a:r>
              <a:rPr lang="ru-RU" sz="2400" b="1" i="1" dirty="0" smtClean="0"/>
              <a:t>) помнишь, мы путешествовали в горах и знакомились с </a:t>
            </a:r>
            <a:r>
              <a:rPr lang="ru-RU" sz="2400" b="1" i="1" dirty="0" smtClean="0">
                <a:solidFill>
                  <a:srgbClr val="0070C0"/>
                </a:solidFill>
              </a:rPr>
              <a:t>правилом воздушной перспективы</a:t>
            </a:r>
            <a:r>
              <a:rPr lang="ru-RU" sz="2400" b="1" i="1" dirty="0" smtClean="0"/>
              <a:t>?  Назови его, пожалуйста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620000" cy="480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А вот картина знаменитого русского художника, мастера изображать русский лес- И.Шишкина. Давай, познакомимся с ним</a:t>
            </a:r>
            <a:endParaRPr lang="ru-RU" sz="2400" b="1" i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503" y="1600200"/>
            <a:ext cx="79869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 </a:t>
            </a:r>
            <a:r>
              <a:rPr lang="ru-RU" sz="2800" b="1" i="1" dirty="0" smtClean="0"/>
              <a:t>Давай, познакомимся с ним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56792"/>
            <a:ext cx="348019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И.Шишкин – знаток русского леса, он любил бродить с красками и мольбертом по лесу, его сопровождал верный пёс. 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84784"/>
            <a:ext cx="7620000" cy="480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Как называется эта картина Шишкина? Ты узнал её? Где ты мог её видеть?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454602" cy="494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А на этой </a:t>
            </a:r>
            <a:r>
              <a:rPr lang="ru-RU" sz="2400" b="1" i="1" dirty="0" err="1" smtClean="0"/>
              <a:t>картине-главное</a:t>
            </a:r>
            <a:r>
              <a:rPr lang="ru-RU" sz="2400" b="1" i="1" dirty="0" smtClean="0"/>
              <a:t>, это изображение бескрайнего, бездонного(продолжи подбирать синонимы…) неба. Здесь линия горизонта расположена низко.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12776"/>
            <a:ext cx="40882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Посмотри на цвет травы. Такой цвет называется «травяной» и получается он путём смешивания зелёного или синего цвета с жёлтым(лимонным). Деревья написаны более тёмной и холодной краской(получаемой с добавлением синего цвета)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657975" cy="44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Берёзка-символ России. Это очень живучее дерево и очень красивое</a:t>
            </a:r>
            <a:endParaRPr lang="ru-RU" sz="2400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01" t="3119" r="2001" b="3218"/>
          <a:stretch>
            <a:fillRect/>
          </a:stretch>
        </p:blipFill>
        <p:spPr bwMode="auto">
          <a:xfrm>
            <a:off x="899592" y="1628800"/>
            <a:ext cx="7488832" cy="47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Опиши это дерево. Какое у него настроение, какой </a:t>
            </a:r>
            <a:r>
              <a:rPr lang="ru-RU" sz="2400" b="1" i="1" dirty="0" smtClean="0"/>
              <a:t>характер, как </a:t>
            </a:r>
            <a:r>
              <a:rPr lang="ru-RU" sz="2400" b="1" i="1" dirty="0" smtClean="0"/>
              <a:t>оно чувствует себя на поле , где растут васильки? Дай название картине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762328" cy="507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Посмотри, как красиво! </a:t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Это закат и наше путешествие окончено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7187952" cy="4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Практическая работа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i="1" dirty="0" smtClean="0"/>
              <a:t>А теперь, постарайся представить, как бы ты мог изобразить родную природу? Нарисуй свой пейзаж.</a:t>
            </a:r>
          </a:p>
          <a:p>
            <a:pPr>
              <a:buNone/>
            </a:pPr>
            <a:r>
              <a:rPr lang="ru-RU" sz="2400" b="1" i="1" dirty="0" smtClean="0"/>
              <a:t>Выбери масляную пастель или гуашь, бумагу формата А3 или А4. </a:t>
            </a:r>
          </a:p>
          <a:p>
            <a:pPr>
              <a:buNone/>
            </a:pPr>
            <a:r>
              <a:rPr lang="ru-RU" sz="2400" b="1" i="1" dirty="0" smtClean="0"/>
              <a:t>Если будешь изображать гуашью, выложи краски на палитру (как ты уже умеешь). Вспомни, в каком порядке идёт работа над пейзажем:</a:t>
            </a:r>
          </a:p>
          <a:p>
            <a:pPr>
              <a:buNone/>
            </a:pPr>
            <a:r>
              <a:rPr lang="ru-RU" sz="2400" b="1" i="1" dirty="0" smtClean="0"/>
              <a:t>1.Работа над композицией(наметь линию горизонта, лес, поле, тропинку(то, что ты хочешь))</a:t>
            </a:r>
          </a:p>
          <a:p>
            <a:pPr marL="457200" indent="-457200">
              <a:buNone/>
            </a:pPr>
            <a:r>
              <a:rPr lang="ru-RU" sz="2400" b="1" i="1" dirty="0" smtClean="0"/>
              <a:t>2.Изобрази небо(живопись)</a:t>
            </a:r>
          </a:p>
          <a:p>
            <a:pPr marL="457200" indent="-457200">
              <a:buNone/>
            </a:pPr>
            <a:r>
              <a:rPr lang="ru-RU" sz="2400" b="1" i="1" dirty="0" smtClean="0"/>
              <a:t>3.Изобрази землю( живопись)</a:t>
            </a:r>
          </a:p>
          <a:p>
            <a:pPr marL="457200" indent="-457200">
              <a:buNone/>
            </a:pPr>
            <a:r>
              <a:rPr lang="ru-RU" sz="2400" b="1" i="1" dirty="0" smtClean="0"/>
              <a:t>4.Изобрази детали (деревья, облака, птиц, и т.д</a:t>
            </a:r>
            <a:r>
              <a:rPr lang="ru-RU" sz="2400" b="1" i="1" dirty="0" smtClean="0"/>
              <a:t>.)</a:t>
            </a:r>
            <a:endParaRPr lang="ru-RU" sz="2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Ты уже знаком с творчеством И.Левитана . Картина называется «Берёзовая роща». Это солнечный летний день в берёзовой роще.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7915275" cy="495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Давай ещё раз посмотрим на портрет Исаака </a:t>
            </a:r>
            <a:r>
              <a:rPr lang="ru-RU" sz="2400" b="1" i="1" dirty="0" err="1" smtClean="0"/>
              <a:t>Левитана-великого</a:t>
            </a:r>
            <a:r>
              <a:rPr lang="ru-RU" sz="2400" b="1" i="1" dirty="0" smtClean="0"/>
              <a:t> русского художника-живописца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41044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А эта картина Левитана называется «Золотая осень»</a:t>
            </a:r>
            <a:endParaRPr lang="ru-RU" sz="2400" b="1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404942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И это осень, только поздняя. Как ты думаешь, чем похожи и чем отличаются эти две картины?</a:t>
            </a:r>
            <a:endParaRPr lang="ru-RU" sz="2400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426916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Как ты думаешь, какое время года изображено на картине?  Какое она рождает настроение?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498299" cy="487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Посмотри на цвет облаков, какое время суток изображено на картине Левитана? Посмотри, как в реке отражаются облака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5674" b="7983"/>
          <a:stretch>
            <a:fillRect/>
          </a:stretch>
        </p:blipFill>
        <p:spPr bwMode="auto">
          <a:xfrm>
            <a:off x="1547664" y="1556792"/>
            <a:ext cx="62646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Яркий, морозный денёк. Так и хочется прокатиться на санях! Опиши, что по твоему происходит на этой картине. Придумай и запиши коротенький рассказ. Это будет домашним заданием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32959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537</Words>
  <Application>Microsoft Office PowerPoint</Application>
  <PresentationFormat>Экран (4:3)</PresentationFormat>
  <Paragraphs>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Пейзаж родной земли</vt:lpstr>
      <vt:lpstr>Берёзка-символ России. Это очень живучее дерево и очень красивое</vt:lpstr>
      <vt:lpstr>Ты уже знаком с творчеством И.Левитана . Картина называется «Берёзовая роща». Это солнечный летний день в берёзовой роще.</vt:lpstr>
      <vt:lpstr>Давай ещё раз посмотрим на портрет Исаака Левитана-великого русского художника-живописца</vt:lpstr>
      <vt:lpstr>А эта картина Левитана называется «Золотая осень»</vt:lpstr>
      <vt:lpstr>И это осень, только поздняя. Как ты думаешь, чем похожи и чем отличаются эти две картины?</vt:lpstr>
      <vt:lpstr>Как ты думаешь, какое время года изображено на картине?  Какое она рождает настроение?</vt:lpstr>
      <vt:lpstr>Посмотри на цвет облаков, какое время суток изображено на картине Левитана? Посмотри, как в реке отражаются облака</vt:lpstr>
      <vt:lpstr>Яркий, морозный денёк. Так и хочется прокатиться на санях! Опиши, что по твоему происходит на этой картине. Придумай и запиши коротенький рассказ. Это будет домашним заданием</vt:lpstr>
      <vt:lpstr>А эта картина Левитана называется «Над  вечным покоем». Какие чувства у тебя возникают, когда ты смотришь на неё?</vt:lpstr>
      <vt:lpstr>Посмотри, цвет неба и цвет реки практически одинаковые. Перечисли цвета, которыми художник написал эту картину. Какое время года изображено на картине? Как ты думаешь, если поплыть по этой реке, куда можно приплыть? </vt:lpstr>
      <vt:lpstr>Может быть к такому дубу. Опиши эту картину. Как бы ты её назвал?</vt:lpstr>
      <vt:lpstr>Посмотри, вот изображение пространства (картина Шильдера) помнишь, мы путешествовали в горах и знакомились с правилом воздушной перспективы?  Назови его, пожалуйста</vt:lpstr>
      <vt:lpstr>А вот картина знаменитого русского художника, мастера изображать русский лес- И.Шишкина. Давай, познакомимся с ним</vt:lpstr>
      <vt:lpstr> Давай, познакомимся с ним</vt:lpstr>
      <vt:lpstr>И.Шишкин – знаток русского леса, он любил бродить с красками и мольбертом по лесу, его сопровождал верный пёс. </vt:lpstr>
      <vt:lpstr>Как называется эта картина Шишкина? Ты узнал её? Где ты мог её видеть?</vt:lpstr>
      <vt:lpstr>А на этой картине-главное, это изображение бескрайнего, бездонного(продолжи подбирать синонимы…) неба. Здесь линия горизонта расположена низко.</vt:lpstr>
      <vt:lpstr>Посмотри на цвет травы. Такой цвет называется «травяной» и получается он путём смешивания зелёного или синего цвета с жёлтым(лимонным). Деревья написаны более тёмной и холодной краской(получаемой с добавлением синего цвета)</vt:lpstr>
      <vt:lpstr>Опиши это дерево. Какое у него настроение, какой характер, как оно чувствует себя на поле , где растут васильки? Дай название картине</vt:lpstr>
      <vt:lpstr>Посмотри, как красиво!  Это закат и наше путешествие окончено</vt:lpstr>
      <vt:lpstr>Практическая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Истоки родного искусства</dc:title>
  <cp:lastModifiedBy>школа</cp:lastModifiedBy>
  <cp:revision>20</cp:revision>
  <dcterms:modified xsi:type="dcterms:W3CDTF">2020-01-19T12:33:45Z</dcterms:modified>
</cp:coreProperties>
</file>